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6" r:id="rId3"/>
    <p:sldId id="256" r:id="rId4"/>
    <p:sldId id="262" r:id="rId5"/>
    <p:sldId id="257" r:id="rId6"/>
    <p:sldId id="264" r:id="rId7"/>
    <p:sldId id="259" r:id="rId8"/>
    <p:sldId id="265" r:id="rId9"/>
    <p:sldId id="260" r:id="rId10"/>
    <p:sldId id="266" r:id="rId11"/>
    <p:sldId id="261" r:id="rId12"/>
    <p:sldId id="268" r:id="rId13"/>
    <p:sldId id="270" r:id="rId14"/>
    <p:sldId id="272" r:id="rId15"/>
    <p:sldId id="273" r:id="rId16"/>
    <p:sldId id="275" r:id="rId17"/>
    <p:sldId id="274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7" r:id="rId28"/>
    <p:sldId id="288" r:id="rId29"/>
    <p:sldId id="286" r:id="rId30"/>
    <p:sldId id="289" r:id="rId31"/>
    <p:sldId id="291" r:id="rId32"/>
    <p:sldId id="292" r:id="rId33"/>
    <p:sldId id="293" r:id="rId34"/>
    <p:sldId id="294" r:id="rId35"/>
    <p:sldId id="290" r:id="rId36"/>
    <p:sldId id="296" r:id="rId37"/>
    <p:sldId id="297" r:id="rId38"/>
    <p:sldId id="298" r:id="rId39"/>
    <p:sldId id="299" r:id="rId40"/>
    <p:sldId id="300" r:id="rId41"/>
    <p:sldId id="302" r:id="rId42"/>
    <p:sldId id="301" r:id="rId43"/>
    <p:sldId id="295" r:id="rId44"/>
    <p:sldId id="303" r:id="rId45"/>
    <p:sldId id="305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4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1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6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4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B3103-48BC-4E30-9D44-25C84B59EA5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5AF42-6E3D-4A19-8184-9F89D781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2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142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Sahasra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Lingarchana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16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Avaranas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Details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429124" cy="481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4.Chaturdha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Tandameshwara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 (400 </a:t>
            </a: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6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Start from East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clockwise direction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68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334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Chaturdha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85800"/>
            <a:ext cx="8839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5.Panchama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200" u="sng" dirty="0" err="1">
                <a:solidFill>
                  <a:schemeClr val="accent5">
                    <a:lumMod val="50000"/>
                  </a:schemeClr>
                </a:solidFill>
              </a:rPr>
              <a:t>Ashta</a:t>
            </a:r>
            <a:r>
              <a:rPr lang="en-US" sz="5200" u="sng" dirty="0">
                <a:solidFill>
                  <a:schemeClr val="accent5">
                    <a:lumMod val="50000"/>
                  </a:schemeClr>
                </a:solidFill>
              </a:rPr>
              <a:t> Bhetala (8 </a:t>
            </a:r>
            <a:r>
              <a:rPr lang="en-US" sz="5200" u="sng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5200" u="sng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52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5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200" dirty="0" smtClean="0">
                <a:solidFill>
                  <a:schemeClr val="accent5">
                    <a:lumMod val="50000"/>
                  </a:schemeClr>
                </a:solidFill>
              </a:rPr>
              <a:t>Start from 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</a:rPr>
              <a:t>East</a:t>
            </a:r>
          </a:p>
          <a:p>
            <a:pPr marL="0" indent="0" algn="ctr">
              <a:buNone/>
            </a:pPr>
            <a:r>
              <a:rPr lang="en-US" sz="5200" dirty="0" smtClean="0">
                <a:solidFill>
                  <a:schemeClr val="accent5">
                    <a:lumMod val="50000"/>
                  </a:schemeClr>
                </a:solidFill>
              </a:rPr>
              <a:t>clockwise direction</a:t>
            </a:r>
            <a:endParaRPr lang="en-US" sz="5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2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sz="5200" dirty="0" smtClean="0">
                <a:solidFill>
                  <a:schemeClr val="accent5">
                    <a:lumMod val="50000"/>
                  </a:schemeClr>
                </a:solidFill>
              </a:rPr>
              <a:t>at all directions</a:t>
            </a:r>
            <a:endParaRPr lang="en-US" sz="5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268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334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Panchama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85800"/>
            <a:ext cx="8839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3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6.Shashtama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Chaturvedas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 (4 </a:t>
            </a: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48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Start from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East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clockwise direction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at all directions</a:t>
            </a:r>
            <a:endParaRPr lang="en-US" sz="4800" dirty="0"/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375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334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6.Shashtama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199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7.Saptama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Shodasa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Dwarapalakas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(16 </a:t>
            </a: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48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Start from north-east of the entrance in clockwise direction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02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7.Saptama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Avaranam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4905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8.Ashtama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Patni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Sameta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Ashtamurthi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(16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Start from north-east clockwise direction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480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334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8.Ashtama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Avaranam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7657"/>
            <a:ext cx="8229600" cy="334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universe shape as Bana Lingam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Universe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Bana </a:t>
            </a:r>
            <a:r>
              <a:rPr lang="en-US" dirty="0"/>
              <a:t>Lingam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43589"/>
            <a:ext cx="3257550" cy="206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5" y="838200"/>
            <a:ext cx="5464629" cy="29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9.Navama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Pancha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 Brahmas(25 </a:t>
            </a: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48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Start from north-east in clockwise direction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443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9.Navama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Avaranam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867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73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10.Dasama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Sapta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Dikshu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Ashta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Ashta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Vasoon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7 X 8 = 56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Start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from east clockwise direction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81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10.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Dasama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Varanam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Ashta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Ganapathyah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(8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Start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from east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in clockwise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direction </a:t>
            </a: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(Please 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follow arrows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for the direction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of worship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10-1.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Ashta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Ganapatyaha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998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10-2.Naagaashtaka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Vasuhu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62000"/>
            <a:ext cx="8305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75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10-3.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Yaamyashtaya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Siddhayaha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2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876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10-4. Shakti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asavaha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4581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04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10-5.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Ashta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Maatrukaa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Vasavaha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674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10-6.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Ashta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Vasavaha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62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Kailasa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Prastharam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609600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244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091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10-7.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Ashta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Bhairava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Vasavah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7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624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11.Ekaadasa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Nava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Grahaha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(9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Located at north east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corner.</a:t>
            </a:r>
          </a:p>
          <a:p>
            <a:pPr marL="0" indent="0" algn="ctr">
              <a:buNone/>
            </a:pP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Pls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note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the direction of worship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402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091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11.NavaGrahah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7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41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12.Dwadasa Varanam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Parvatebhyoh , Nadibhyoh , Rushibhyoh , Saagarebhyoh(4 X 7 = 49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Pls not the direction of worship.(next slide)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121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12.1.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Parvatebhyoh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Parvatebhyoh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(7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Pls not the direction of worship.(next slide)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726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12.1.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Parvatebhyoh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82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12.2.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Nadibhyoh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382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21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12.3.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Rushibhyoh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803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12.4.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Saagarebhyoh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38201"/>
            <a:ext cx="830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838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13.Trayodasa Varanam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Shat-taaraka Lingah (6 LINGA)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Pls note the direction to worship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12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1.Pradhama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Ashta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Dikpalakas</a:t>
            </a:r>
            <a:endParaRPr lang="en-US" sz="48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Start from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east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Clockwise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direction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1 at each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direction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13.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Shat taaraka lingah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0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63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/>
              <a:t>14.Chaturdhaa Varanam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6000" dirty="0"/>
              <a:t>Ganga-</a:t>
            </a:r>
            <a:r>
              <a:rPr lang="en-US" sz="6000" dirty="0" err="1"/>
              <a:t>Paarwati</a:t>
            </a:r>
            <a:r>
              <a:rPr lang="en-US" sz="6000" dirty="0"/>
              <a:t> (dwaoLingah)</a:t>
            </a:r>
          </a:p>
          <a:p>
            <a:pPr marL="0" indent="0">
              <a:buNone/>
            </a:pPr>
            <a:r>
              <a:rPr lang="en-US" sz="6000" dirty="0"/>
              <a:t>Pls note the </a:t>
            </a:r>
            <a:r>
              <a:rPr lang="en-US" sz="6000" dirty="0" smtClean="0"/>
              <a:t>direction </a:t>
            </a:r>
            <a:r>
              <a:rPr lang="en-US" sz="6000" dirty="0"/>
              <a:t>to worship.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3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14.Chaturdhaa Varanam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199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15. Pamchadasaa varanam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Ekaadasa Rudra Lingah (11 LINGA)</a:t>
            </a:r>
          </a:p>
          <a:p>
            <a:pPr marL="0" indent="0">
              <a:buNone/>
            </a:pPr>
            <a:r>
              <a:rPr lang="en-US" sz="4000" dirty="0" smtClean="0"/>
              <a:t>Pls note the direction to worship.</a:t>
            </a:r>
          </a:p>
        </p:txBody>
      </p:sp>
    </p:spTree>
    <p:extLst>
      <p:ext uri="{BB962C8B-B14F-4D97-AF65-F5344CB8AC3E}">
        <p14:creationId xmlns:p14="http://schemas.microsoft.com/office/powerpoint/2010/main" val="2302978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15.Panchadasa Varanam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321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16. Shodasa varanam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16.Dakshinaa Murthy   (1 LINGA)</a:t>
            </a:r>
          </a:p>
          <a:p>
            <a:pPr marL="0" indent="0">
              <a:buNone/>
            </a:pPr>
            <a:r>
              <a:rPr lang="en-US" sz="4000" dirty="0" smtClean="0"/>
              <a:t>1.Chandeeswara (1 LINGA)</a:t>
            </a:r>
          </a:p>
          <a:p>
            <a:pPr marL="0" indent="0">
              <a:buNone/>
            </a:pPr>
            <a:r>
              <a:rPr lang="en-US" sz="4000" dirty="0" smtClean="0"/>
              <a:t>2.Chitra (1 LINGA)</a:t>
            </a:r>
          </a:p>
          <a:p>
            <a:pPr marL="0" indent="0">
              <a:buNone/>
            </a:pPr>
            <a:r>
              <a:rPr lang="en-US" sz="4000" dirty="0" smtClean="0"/>
              <a:t>3.Chitraguptha (1 LINGA)</a:t>
            </a:r>
          </a:p>
          <a:p>
            <a:pPr marL="0" indent="0">
              <a:buNone/>
            </a:pPr>
            <a:r>
              <a:rPr lang="en-US" sz="4000" dirty="0" smtClean="0"/>
              <a:t>4.Yama (1 LINGA)</a:t>
            </a:r>
          </a:p>
          <a:p>
            <a:pPr marL="0" indent="0">
              <a:buNone/>
            </a:pPr>
            <a:r>
              <a:rPr lang="en-US" sz="4000" dirty="0" smtClean="0"/>
              <a:t>5.Ganapathi (1 LINGA)</a:t>
            </a:r>
          </a:p>
          <a:p>
            <a:pPr marL="0" indent="0">
              <a:buNone/>
            </a:pPr>
            <a:r>
              <a:rPr lang="en-US" sz="4000" dirty="0" smtClean="0"/>
              <a:t>6. Maha Linga (484 LINGA)</a:t>
            </a:r>
          </a:p>
          <a:p>
            <a:pPr marL="0" indent="0">
              <a:buNone/>
            </a:pPr>
            <a:r>
              <a:rPr lang="en-US" sz="4000" dirty="0" smtClean="0"/>
              <a:t>6.Mukute Chandra Kala (1 LINGA)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844470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16.Shodasa Varanam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53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334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Pradhama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5921828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914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2.Dwiteeya 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600" u="sng" dirty="0" err="1" smtClean="0">
                <a:solidFill>
                  <a:schemeClr val="accent5">
                    <a:lumMod val="50000"/>
                  </a:schemeClr>
                </a:solidFill>
              </a:rPr>
              <a:t>Dwadasa</a:t>
            </a:r>
            <a:r>
              <a:rPr lang="en-US" sz="5600" u="sng" dirty="0" smtClean="0">
                <a:solidFill>
                  <a:schemeClr val="accent5">
                    <a:lumMod val="50000"/>
                  </a:schemeClr>
                </a:solidFill>
              </a:rPr>
              <a:t> Aditya</a:t>
            </a:r>
          </a:p>
          <a:p>
            <a:pPr marL="0" indent="0" algn="ctr">
              <a:buNone/>
            </a:pPr>
            <a:endParaRPr lang="en-US" sz="60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Start from East</a:t>
            </a:r>
          </a:p>
          <a:p>
            <a:pPr marL="0" indent="0" algn="ctr">
              <a:buNone/>
            </a:pP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Clockwise direction</a:t>
            </a:r>
          </a:p>
          <a:p>
            <a:pPr marL="0" indent="0" algn="ctr">
              <a:buNone/>
            </a:pP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1 at each direction and</a:t>
            </a:r>
          </a:p>
          <a:p>
            <a:pPr marL="0" indent="0" algn="ctr">
              <a:buNone/>
            </a:pP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2 at each Corner</a:t>
            </a:r>
            <a:r>
              <a:rPr lang="en-US" sz="5600" dirty="0" smtClean="0"/>
              <a:t> 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15530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334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Dwiteeya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601980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722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3.Truteeya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Trishulas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 (24 </a:t>
            </a:r>
            <a:r>
              <a:rPr lang="en-US" sz="4800" u="sng" dirty="0" err="1" smtClean="0">
                <a:solidFill>
                  <a:schemeClr val="accent5">
                    <a:lumMod val="50000"/>
                  </a:schemeClr>
                </a:solidFill>
              </a:rPr>
              <a:t>Lingas</a:t>
            </a:r>
            <a:r>
              <a:rPr lang="en-US" sz="4800" u="sng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Start from East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clockwise direction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3 at Each direction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64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334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Truteeya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Avaranam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9154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</TotalTime>
  <Words>434</Words>
  <Application>Microsoft Office PowerPoint</Application>
  <PresentationFormat>On-screen Show (4:3)</PresentationFormat>
  <Paragraphs>124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Sahasra Lingarchana 16 Avaranas Details</vt:lpstr>
      <vt:lpstr>Known universe shape as Bana Lingam</vt:lpstr>
      <vt:lpstr>Kailasa Prastharam</vt:lpstr>
      <vt:lpstr>1.Pradhama Avaranam</vt:lpstr>
      <vt:lpstr>1. Pradhama Avaranam</vt:lpstr>
      <vt:lpstr>2.Dwiteeya Avaranam</vt:lpstr>
      <vt:lpstr>2. Dwiteeya Avaranam</vt:lpstr>
      <vt:lpstr>3.Truteeya Avaranam</vt:lpstr>
      <vt:lpstr>3. Truteeya Avaranam</vt:lpstr>
      <vt:lpstr>4.Chaturdha Avaranam</vt:lpstr>
      <vt:lpstr>4. Chaturdha Avaranam</vt:lpstr>
      <vt:lpstr>5.Panchama Avaranam</vt:lpstr>
      <vt:lpstr>5. Panchama Avaranam</vt:lpstr>
      <vt:lpstr>6.Shashtama Avaranam</vt:lpstr>
      <vt:lpstr>6.Shashtama Avaranam</vt:lpstr>
      <vt:lpstr>7.Saptama Avaranam</vt:lpstr>
      <vt:lpstr>7.Saptama Avaranam</vt:lpstr>
      <vt:lpstr>8.Ashtama Avaranam</vt:lpstr>
      <vt:lpstr>8.Ashtama Avaranam</vt:lpstr>
      <vt:lpstr>9.Navama Avaranam</vt:lpstr>
      <vt:lpstr>9.Navama Avaranam</vt:lpstr>
      <vt:lpstr>10.Dasama Avaranam</vt:lpstr>
      <vt:lpstr>10. Dasama Varanam</vt:lpstr>
      <vt:lpstr>10-1. Ashta Ganapatyaha</vt:lpstr>
      <vt:lpstr>10-2.Naagaashtaka Vasuhu</vt:lpstr>
      <vt:lpstr>10-3. Yaamyashtaya Siddhayaha</vt:lpstr>
      <vt:lpstr>10-4. Shakti Vasavaha</vt:lpstr>
      <vt:lpstr>10-5. Ashta Maatrukaa Vasavaha</vt:lpstr>
      <vt:lpstr>10-6. Ashta Vasavaha</vt:lpstr>
      <vt:lpstr>10-7. Ashta Bhairava Vasavah</vt:lpstr>
      <vt:lpstr>11.Ekaadasa Avaranam</vt:lpstr>
      <vt:lpstr>11.NavaGrahah</vt:lpstr>
      <vt:lpstr>12.Dwadasa Varanam</vt:lpstr>
      <vt:lpstr>12.1. Parvatebhyoh</vt:lpstr>
      <vt:lpstr>12.1. Parvatebhyoh</vt:lpstr>
      <vt:lpstr>12.2. Nadibhyoh</vt:lpstr>
      <vt:lpstr>12.3. Rushibhyoh</vt:lpstr>
      <vt:lpstr>12.4. Saagarebhyoh</vt:lpstr>
      <vt:lpstr>13.Trayodasa Varanam</vt:lpstr>
      <vt:lpstr>13. Shat taaraka lingah</vt:lpstr>
      <vt:lpstr>14.Chaturdhaa Varanam</vt:lpstr>
      <vt:lpstr>14.Chaturdhaa Varanam</vt:lpstr>
      <vt:lpstr>15. Pamchadasaa varanam</vt:lpstr>
      <vt:lpstr>15.Panchadasa Varanam</vt:lpstr>
      <vt:lpstr>16. Shodasa varanam</vt:lpstr>
      <vt:lpstr>16.Shodasa Varanam</vt:lpstr>
    </vt:vector>
  </TitlesOfParts>
  <Company>Sabre-Holdings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SAHASRA LINGAARCHANA</dc:title>
  <dc:creator>Vadlamannati, Kasi Viswanadha</dc:creator>
  <cp:lastModifiedBy>Chandra Sekhar Bodapati</cp:lastModifiedBy>
  <cp:revision>92</cp:revision>
  <dcterms:created xsi:type="dcterms:W3CDTF">2015-10-02T16:01:11Z</dcterms:created>
  <dcterms:modified xsi:type="dcterms:W3CDTF">2015-10-10T04:06:38Z</dcterms:modified>
</cp:coreProperties>
</file>